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17"/>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05" r:id="rId16"/>
  </p:sldIdLst>
  <p:sldSz cx="9144000" cy="6858000" type="screen4x3"/>
  <p:notesSz cx="6858000" cy="9144000"/>
  <p:embeddedFontLst>
    <p:embeddedFont>
      <p:font typeface="Calibri" pitchFamily="34" charset="0"/>
      <p:regular r:id="rId18"/>
      <p:bold r:id="rId19"/>
      <p:italic r:id="rId20"/>
      <p:boldItalic r:id="rId21"/>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342" y="-384"/>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 xmlns:p14="http://schemas.microsoft.com/office/powerpoint/2010/main"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a:t>
            </a:r>
            <a:r>
              <a:rPr lang="ja-JP" altLang="en-US" sz="1800" dirty="0" smtClean="0"/>
              <a:t>でどの</a:t>
            </a:r>
            <a:r>
              <a:rPr lang="ja-JP" altLang="en-US" sz="1800" dirty="0" smtClean="0"/>
              <a:t>方向</a:t>
            </a:r>
            <a:r>
              <a:rPr lang="ja-JP" altLang="en-US" sz="1800" dirty="0" smtClean="0"/>
              <a:t>かは</a:t>
            </a:r>
            <a:r>
              <a:rPr lang="ja-JP" altLang="en-US" sz="1800" dirty="0" smtClean="0"/>
              <a:t>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a:t>
            </a:r>
            <a:r>
              <a:rPr lang="ja-JP" altLang="en-US" sz="1200" dirty="0" smtClean="0"/>
              <a:t>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基本仕様の実装</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en-US" altLang="ja-JP" smtClean="0"/>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1285860"/>
            <a:ext cx="8229600" cy="5214974"/>
          </a:xfrm>
        </p:spPr>
        <p:txBody>
          <a:bodyPr>
            <a:normAutofit fontScale="92500" lnSpcReduction="20000"/>
          </a:bodyPr>
          <a:lstStyle/>
          <a:p>
            <a:r>
              <a:rPr lang="ja-JP" altLang="en-US" sz="1600" dirty="0" smtClean="0"/>
              <a:t>ショットの根本から針球生成　</a:t>
            </a:r>
            <a:endParaRPr lang="en-US" altLang="ja-JP" sz="1600" dirty="0" smtClean="0"/>
          </a:p>
          <a:p>
            <a:r>
              <a:rPr lang="ja-JP" altLang="en-US" sz="1600" dirty="0" smtClean="0"/>
              <a:t>地球サイズは小さく</a:t>
            </a:r>
            <a:r>
              <a:rPr lang="en-US" altLang="ja-JP" sz="1600" dirty="0" smtClean="0"/>
              <a:t>	</a:t>
            </a:r>
          </a:p>
          <a:p>
            <a:r>
              <a:rPr lang="ja-JP" altLang="en-US" sz="1600" dirty="0" smtClean="0"/>
              <a:t>マズル位置合わせ</a:t>
            </a:r>
            <a:endParaRPr lang="en-US" altLang="ja-JP" sz="1600" dirty="0" smtClean="0"/>
          </a:p>
          <a:p>
            <a:r>
              <a:rPr lang="ja-JP" altLang="en-US" sz="1600" dirty="0" smtClean="0"/>
              <a:t>自機サイズ大きく</a:t>
            </a:r>
            <a:endParaRPr lang="en-US" altLang="ja-JP" sz="1600" dirty="0" smtClean="0"/>
          </a:p>
          <a:p>
            <a:r>
              <a:rPr lang="ja-JP" altLang="en-US" sz="1600" dirty="0" smtClean="0"/>
              <a:t>相殺は専用エフェクトにする</a:t>
            </a:r>
            <a:endParaRPr lang="en-US" altLang="ja-JP" sz="1600" dirty="0" smtClean="0"/>
          </a:p>
          <a:p>
            <a:r>
              <a:rPr lang="ja-JP" altLang="en-US" sz="1600" dirty="0" smtClean="0"/>
              <a:t>ランク上昇値の１ファイル編集</a:t>
            </a:r>
            <a:endParaRPr lang="en-US" altLang="ja-JP" sz="1600"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dirty="0" smtClean="0"/>
              <a:t>ショットのヒットエフェクト発生</a:t>
            </a:r>
            <a:endParaRPr lang="en-US" altLang="ja-JP" sz="1600" dirty="0" smtClean="0"/>
          </a:p>
          <a:p>
            <a:r>
              <a:rPr lang="ja-JP" altLang="en-US" sz="1600" dirty="0" smtClean="0"/>
              <a:t>デバッグ機能</a:t>
            </a:r>
            <a:endParaRPr lang="en-US" altLang="ja-JP" sz="1600" dirty="0" smtClean="0"/>
          </a:p>
          <a:p>
            <a:pPr lvl="1"/>
            <a:r>
              <a:rPr lang="ja-JP" altLang="en-US" sz="1200" dirty="0" smtClean="0"/>
              <a:t>好きなランクから</a:t>
            </a:r>
            <a:r>
              <a:rPr lang="ja-JP" altLang="en-US" sz="1200" dirty="0" smtClean="0"/>
              <a:t>スタート</a:t>
            </a:r>
            <a:endParaRPr lang="en-US" altLang="ja-JP" sz="1200" dirty="0" smtClean="0"/>
          </a:p>
          <a:p>
            <a:pPr lvl="1"/>
            <a:endParaRPr lang="en-US" altLang="ja-JP" sz="1200" dirty="0" smtClean="0"/>
          </a:p>
          <a:p>
            <a:r>
              <a:rPr lang="ja-JP" altLang="en-US" sz="1600" dirty="0" smtClean="0"/>
              <a:t>その他未実装エフェクトの実装</a:t>
            </a:r>
            <a:endParaRPr lang="en-US" altLang="ja-JP" sz="1600" dirty="0" smtClean="0"/>
          </a:p>
          <a:p>
            <a:pPr lvl="1"/>
            <a:endParaRPr lang="en-US" altLang="ja-JP" sz="1200" dirty="0" smtClean="0"/>
          </a:p>
          <a:p>
            <a:r>
              <a:rPr lang="ja-JP" altLang="en-US" sz="1600" dirty="0" smtClean="0"/>
              <a:t>基本仕様の実装</a:t>
            </a:r>
            <a:endParaRPr lang="en-US" altLang="ja-JP" sz="1600" dirty="0" smtClean="0"/>
          </a:p>
          <a:p>
            <a:pPr lvl="1"/>
            <a:r>
              <a:rPr lang="ja-JP" altLang="en-US" sz="1200" strike="sngStrike" dirty="0" smtClean="0"/>
              <a:t>スコア等のＵＩ</a:t>
            </a:r>
            <a:endParaRPr lang="en-US" altLang="ja-JP" sz="1200" strike="sngStrike" dirty="0" smtClean="0"/>
          </a:p>
          <a:p>
            <a:pPr lvl="1"/>
            <a:r>
              <a:rPr lang="ja-JP" altLang="en-US" sz="1200" strike="sngStrike" dirty="0" smtClean="0"/>
              <a:t>ウェーブと制限時間</a:t>
            </a:r>
            <a:endParaRPr lang="en-US" altLang="ja-JP" sz="1200" strike="sngStrike" dirty="0" smtClean="0"/>
          </a:p>
          <a:p>
            <a:pPr lvl="1"/>
            <a:r>
              <a:rPr lang="ja-JP" altLang="en-US" sz="1200" strike="sngStrike" dirty="0" smtClean="0"/>
              <a:t>ランク</a:t>
            </a:r>
            <a:endParaRPr lang="en-US" altLang="ja-JP" sz="1200" strike="sngStrike" dirty="0" smtClean="0"/>
          </a:p>
          <a:p>
            <a:pPr lvl="1"/>
            <a:r>
              <a:rPr lang="ja-JP" altLang="en-US" sz="1200" strike="sngStrike" dirty="0" smtClean="0"/>
              <a:t>ショット切り替え</a:t>
            </a:r>
            <a:endParaRPr lang="en-US" altLang="ja-JP" sz="1200" strike="sngStrike" dirty="0" smtClean="0"/>
          </a:p>
          <a:p>
            <a:pPr lvl="1"/>
            <a:r>
              <a:rPr lang="ja-JP" altLang="en-US" sz="1200" strike="sngStrike" dirty="0" smtClean="0"/>
              <a:t>ビルドとインターバル</a:t>
            </a:r>
            <a:endParaRPr lang="en-US" altLang="ja-JP" sz="1200" strike="sngStrike" dirty="0" smtClean="0"/>
          </a:p>
          <a:p>
            <a:pPr lvl="1"/>
            <a:r>
              <a:rPr lang="ja-JP" altLang="en-US" sz="1200" strike="sngStrike" dirty="0" smtClean="0"/>
              <a:t>ビルドランダムに２つ</a:t>
            </a:r>
            <a:endParaRPr lang="en-US" altLang="ja-JP" sz="1200" strike="sngStrike"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 xmlns:p14="http://schemas.microsoft.com/office/powerpoint/2010/main" val="3100865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a:t>
            </a:r>
            <a:r>
              <a:rPr lang="ja-JP" altLang="en-US" sz="1800" dirty="0" smtClean="0"/>
              <a:t>いうエフェクトを使ってください。</a:t>
            </a:r>
            <a:endParaRPr lang="en-US" altLang="ja-JP" sz="1800" dirty="0" smtClean="0"/>
          </a:p>
          <a:p>
            <a:pPr lvl="1">
              <a:buNone/>
            </a:pPr>
            <a:r>
              <a:rPr lang="ja-JP" altLang="en-US" sz="1800" dirty="0" smtClean="0"/>
              <a:t>・角度も</a:t>
            </a:r>
            <a:r>
              <a:rPr lang="en-US" altLang="ja-JP" sz="1800" dirty="0" smtClean="0"/>
              <a:t>+-</a:t>
            </a:r>
            <a:r>
              <a:rPr lang="en-US" altLang="ja-JP" sz="1800" dirty="0" smtClean="0"/>
              <a:t>15</a:t>
            </a:r>
            <a:r>
              <a:rPr lang="ja-JP" altLang="en-US" sz="1800" dirty="0" smtClean="0"/>
              <a:t>度ランダム</a:t>
            </a:r>
            <a:r>
              <a:rPr lang="ja-JP" altLang="en-US" sz="1800" dirty="0" smtClean="0"/>
              <a:t>に</a:t>
            </a:r>
            <a:r>
              <a:rPr lang="ja-JP" altLang="en-US" sz="1800" dirty="0" smtClean="0"/>
              <a:t>発生するようお願い</a:t>
            </a:r>
            <a:r>
              <a:rPr lang="ja-JP" altLang="en-US" sz="1800" dirty="0" smtClean="0"/>
              <a:t>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・ボタンを割った時にボタンが消えない様にする</a:t>
            </a:r>
            <a:endParaRPr lang="en-US" altLang="ja-JP" sz="1800"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a:t>
            </a:r>
            <a:r>
              <a:rPr lang="ja-JP" altLang="en-US" sz="1600" dirty="0" smtClean="0"/>
              <a:t>エフェクトプレハブ「</a:t>
            </a:r>
            <a:r>
              <a:rPr lang="en-US" altLang="ja-JP" sz="1600" dirty="0" err="1" smtClean="0"/>
              <a:t>option_hissatu</a:t>
            </a:r>
            <a:r>
              <a:rPr lang="ja-JP" altLang="en-US" sz="1600" dirty="0" smtClean="0"/>
              <a:t>」</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a:t>
            </a:r>
            <a:r>
              <a:rPr lang="ja-JP" altLang="en-US" sz="1600" dirty="0" smtClean="0"/>
              <a:t>出した後全滅させる</a:t>
            </a:r>
            <a:endParaRPr lang="en-US" altLang="ja-JP" sz="1600" dirty="0" smtClean="0"/>
          </a:p>
        </p:txBody>
      </p:sp>
      <p:sp>
        <p:nvSpPr>
          <p:cNvPr id="5" name="正方形/長方形 4"/>
          <p:cNvSpPr/>
          <p:nvPr/>
        </p:nvSpPr>
        <p:spPr>
          <a:xfrm>
            <a:off x="3143240" y="5143512"/>
            <a:ext cx="4857752" cy="1200329"/>
          </a:xfrm>
          <a:prstGeom prst="rect">
            <a:avLst/>
          </a:prstGeom>
        </p:spPr>
        <p:txBody>
          <a:bodyPr wrap="square">
            <a:spAutoFit/>
          </a:bodyPr>
          <a:lstStyle/>
          <a:p>
            <a:r>
              <a:rPr lang="ja-JP" altLang="en-US" dirty="0" smtClean="0"/>
              <a:t>発射したとき</a:t>
            </a:r>
            <a:r>
              <a:rPr lang="ja-JP" altLang="en-US" dirty="0" smtClean="0"/>
              <a:t>の</a:t>
            </a:r>
            <a:endParaRPr lang="en-US" altLang="ja-JP" dirty="0" smtClean="0"/>
          </a:p>
          <a:p>
            <a:r>
              <a:rPr lang="ja-JP" altLang="en-US" dirty="0" smtClean="0"/>
              <a:t>エフェクト</a:t>
            </a:r>
            <a:r>
              <a:rPr lang="ja-JP" altLang="en-US" dirty="0" smtClean="0"/>
              <a:t>イメージ</a:t>
            </a:r>
            <a:r>
              <a:rPr lang="ja-JP" altLang="en-US" dirty="0" smtClean="0"/>
              <a:t>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2971</TotalTime>
  <Words>501</Words>
  <Application>Microsoft Office PowerPoint</Application>
  <PresentationFormat>画面に合わせる (4:3)</PresentationFormat>
  <Paragraphs>98</Paragraphs>
  <Slides>15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15</vt:i4>
      </vt:variant>
    </vt:vector>
  </HeadingPairs>
  <TitlesOfParts>
    <vt:vector size="19"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基本仕様の実装</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477</cp:revision>
  <dcterms:created xsi:type="dcterms:W3CDTF">2014-12-04T16:28:48Z</dcterms:created>
  <dcterms:modified xsi:type="dcterms:W3CDTF">2020-09-05T17:21:40Z</dcterms:modified>
</cp:coreProperties>
</file>